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5"/>
  </p:notesMasterIdLst>
  <p:handoutMasterIdLst>
    <p:handoutMasterId r:id="rId6"/>
  </p:handoutMasterIdLst>
  <p:sldIdLst>
    <p:sldId id="256" r:id="rId3"/>
    <p:sldId id="26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6834A-0549-487C-8D57-C0011C647DE3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42CF5-484E-4F2D-A70C-CC6E81374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32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2662F-8CF7-4AC7-A5DA-7C0F017B0542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2DA41-7C97-4504-A877-66EC886ED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5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A141BC0B-F3C3-4CF7-930F-C0E1C41B58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CF0C4-5972-4177-9598-804C6107F1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60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7C5D-16F3-41B7-A707-C3A67D1ED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08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9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1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88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4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62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65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5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B517-7CFF-4311-BDDF-EAD1E0023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146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60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83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45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7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4864-BCD4-4869-A00B-C759530E4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73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F4DA6-5DDA-4FAE-AAC6-F8946D5AD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84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989C8-40AD-4B44-B35C-E67B8D031F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7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73C6C-3659-4E35-B6EB-BDC5FC37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4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EF858-EBA6-4AB7-8CF1-C21A96582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6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9B72-ADB7-483E-B1A0-D2FC8757F8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58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3F94F-905C-4F2B-9F07-AED7302AF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68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fld id="{F14FDD59-4DB1-4800-91A1-D7B6611407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280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llamo _________      </a:t>
            </a:r>
            <a:r>
              <a:rPr lang="en-US" altLang="en-US" sz="3600" dirty="0" smtClean="0">
                <a:solidFill>
                  <a:schemeClr val="accent1"/>
                </a:solidFill>
              </a:rPr>
              <a:t>             </a:t>
            </a:r>
            <a:r>
              <a:rPr lang="en-US" altLang="en-US" sz="3600" smtClean="0">
                <a:solidFill>
                  <a:schemeClr val="accent1"/>
                </a:solidFill>
              </a:rPr>
              <a:t>Clase 602 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>
                <a:solidFill>
                  <a:schemeClr val="accent1"/>
                </a:solidFill>
              </a:rPr>
              <a:t>fecha </a:t>
            </a:r>
            <a:r>
              <a:rPr lang="en-US" altLang="en-US" sz="3600">
                <a:solidFill>
                  <a:schemeClr val="accent1"/>
                </a:solidFill>
              </a:rPr>
              <a:t>es </a:t>
            </a:r>
            <a:r>
              <a:rPr lang="en-US" altLang="en-US" sz="3600" smtClean="0">
                <a:solidFill>
                  <a:schemeClr val="accent1"/>
                </a:solidFill>
              </a:rPr>
              <a:t>28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enero </a:t>
            </a:r>
            <a:r>
              <a:rPr lang="en-US" altLang="en-US" sz="3600">
                <a:solidFill>
                  <a:schemeClr val="accent1"/>
                </a:solidFill>
              </a:rPr>
              <a:t>del </a:t>
            </a:r>
            <a:r>
              <a:rPr lang="en-US" altLang="en-US" sz="3600" smtClean="0">
                <a:solidFill>
                  <a:schemeClr val="accent1"/>
                </a:solidFill>
              </a:rPr>
              <a:t>2016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334000"/>
          </a:xfrm>
        </p:spPr>
        <p:txBody>
          <a:bodyPr/>
          <a:lstStyle/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42: </a:t>
            </a:r>
            <a:r>
              <a:rPr lang="es-ES_tradnl" altLang="en-US" dirty="0"/>
              <a:t>¿Cuántos cuartos tiene tu casa o apartamento?</a:t>
            </a:r>
          </a:p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b="1" dirty="0" smtClean="0">
                <a:solidFill>
                  <a:schemeClr val="accent6"/>
                </a:solidFill>
              </a:rPr>
              <a:t>TOMAR QUIZ 1</a:t>
            </a:r>
            <a:endParaRPr lang="es-ES_tradnl" altLang="en-US" b="1" dirty="0">
              <a:solidFill>
                <a:srgbClr val="FF0000"/>
              </a:solidFill>
            </a:endParaRP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¿Tu casa o apartamento es grande o pequeña?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¿Cuantos cuartos </a:t>
            </a:r>
            <a:r>
              <a:rPr lang="es-ES_tradnl" altLang="en-US" sz="3200" i="1" dirty="0"/>
              <a:t>(</a:t>
            </a:r>
            <a:r>
              <a:rPr lang="es-ES_tradnl" altLang="en-US" sz="3200" i="1" dirty="0" err="1"/>
              <a:t>rooms</a:t>
            </a:r>
            <a:r>
              <a:rPr lang="es-ES_tradnl" altLang="en-US" sz="3200" i="1" dirty="0"/>
              <a:t>)</a:t>
            </a:r>
            <a:r>
              <a:rPr lang="es-ES_tradnl" altLang="en-US" dirty="0"/>
              <a:t> tiene tu casa o apartamento?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¿Cuales cuartos 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2" t="20324" r="19525" b="13396"/>
          <a:stretch/>
        </p:blipFill>
        <p:spPr bwMode="auto">
          <a:xfrm>
            <a:off x="110835" y="304800"/>
            <a:ext cx="8902535" cy="621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68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3443</TotalTime>
  <Words>51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Learning to Write</vt:lpstr>
      <vt:lpstr>Textured</vt:lpstr>
      <vt:lpstr>Me llamo _________                   Clase 602  La fecha es 28 de enero del 2016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9N La fecha es 23 de marzo del 2012</dc:title>
  <dc:creator>Helen Zumaeta</dc:creator>
  <cp:lastModifiedBy>Helen Zumaeta</cp:lastModifiedBy>
  <cp:revision>40</cp:revision>
  <cp:lastPrinted>2016-01-28T15:50:22Z</cp:lastPrinted>
  <dcterms:created xsi:type="dcterms:W3CDTF">2012-03-22T16:22:56Z</dcterms:created>
  <dcterms:modified xsi:type="dcterms:W3CDTF">2016-01-29T20:23:15Z</dcterms:modified>
</cp:coreProperties>
</file>